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7"/>
  </p:notesMasterIdLst>
  <p:sldIdLst>
    <p:sldId id="281" r:id="rId2"/>
    <p:sldId id="282" r:id="rId3"/>
    <p:sldId id="274" r:id="rId4"/>
    <p:sldId id="276" r:id="rId5"/>
    <p:sldId id="277" r:id="rId6"/>
    <p:sldId id="275" r:id="rId7"/>
    <p:sldId id="283" r:id="rId8"/>
    <p:sldId id="284" r:id="rId9"/>
    <p:sldId id="278" r:id="rId10"/>
    <p:sldId id="285" r:id="rId11"/>
    <p:sldId id="286" r:id="rId12"/>
    <p:sldId id="279" r:id="rId13"/>
    <p:sldId id="287" r:id="rId14"/>
    <p:sldId id="288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77683" y="5398668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68394" y="1272750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6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5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ED352-7217-4DD2-384B-FAAB3F90F75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FF56D7-6E90-F740-EAEE-3B62AC05B8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Arrow: Left 2">
              <a:extLst>
                <a:ext uri="{FF2B5EF4-FFF2-40B4-BE49-F238E27FC236}">
                  <a16:creationId xmlns:a16="http://schemas.microsoft.com/office/drawing/2014/main" id="{2F170D39-38A6-3BD0-BE3B-45960F6A543C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FEB5D3-2A71-9810-2D9F-E3B89CD0BBEF}"/>
              </a:ext>
            </a:extLst>
          </p:cNvPr>
          <p:cNvSpPr/>
          <p:nvPr/>
        </p:nvSpPr>
        <p:spPr>
          <a:xfrm>
            <a:off x="5206482" y="122198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s-IN" b="1" dirty="0">
                <a:solidFill>
                  <a:schemeClr val="bg1"/>
                </a:solidFill>
              </a:rPr>
              <a:t>ঋ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885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77683" y="5398668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68394" y="1272750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6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5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ED352-7217-4DD2-384B-FAAB3F90F75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FF56D7-6E90-F740-EAEE-3B62AC05B8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Arrow: Left 2">
              <a:extLst>
                <a:ext uri="{FF2B5EF4-FFF2-40B4-BE49-F238E27FC236}">
                  <a16:creationId xmlns:a16="http://schemas.microsoft.com/office/drawing/2014/main" id="{2F170D39-38A6-3BD0-BE3B-45960F6A543C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FEB5D3-2A71-9810-2D9F-E3B89CD0BBEF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এ-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B5F793-BAA9-F01E-FB41-CCA8711183E3}"/>
              </a:ext>
            </a:extLst>
          </p:cNvPr>
          <p:cNvSpPr/>
          <p:nvPr/>
        </p:nvSpPr>
        <p:spPr>
          <a:xfrm>
            <a:off x="10904376" y="107978"/>
            <a:ext cx="1248989" cy="10895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ঐ-</a:t>
            </a:r>
            <a:r>
              <a:rPr lang="en-US" sz="2000" b="1" dirty="0" err="1">
                <a:solidFill>
                  <a:schemeClr val="bg1"/>
                </a:solidFill>
              </a:rPr>
              <a:t>কার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90776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8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9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sentence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8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9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Megaquiz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806361-A917-EA87-0D93-ED4AB42B130E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E62FBD-804A-3B80-E289-D811E0F7B0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3BB4AF77-88AE-0263-6A46-FFF8652EB3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F6ECC2F-0EB4-28D0-4526-CBCC6A85C7FA}"/>
              </a:ext>
            </a:extLst>
          </p:cNvPr>
          <p:cNvSpPr/>
          <p:nvPr/>
        </p:nvSpPr>
        <p:spPr>
          <a:xfrm flipH="1">
            <a:off x="251129" y="5850221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5231ADC-0AF7-811C-11E2-DC2EE498DCE3}"/>
              </a:ext>
            </a:extLst>
          </p:cNvPr>
          <p:cNvSpPr/>
          <p:nvPr/>
        </p:nvSpPr>
        <p:spPr>
          <a:xfrm rot="10800000" flipH="1">
            <a:off x="415082" y="6032061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A5C29A-AE6D-791E-ADD8-F63979520153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ঐ-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520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0691378" y="5531493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F6557E-EC0B-DC0E-8F66-1B6AAC9BD8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9" r="2005"/>
          <a:stretch/>
        </p:blipFill>
        <p:spPr>
          <a:xfrm>
            <a:off x="1927274" y="1541589"/>
            <a:ext cx="1431377" cy="173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8BCA8-DF23-9DA2-F301-711C39B05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5259" y="1568151"/>
            <a:ext cx="1424367" cy="170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35D1FD-61E5-F064-922C-CC34D8345734}"/>
              </a:ext>
            </a:extLst>
          </p:cNvPr>
          <p:cNvSpPr/>
          <p:nvPr/>
        </p:nvSpPr>
        <p:spPr>
          <a:xfrm>
            <a:off x="5150498" y="200856"/>
            <a:ext cx="1891004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এ-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r>
              <a:rPr lang="bn-IN" b="1" dirty="0">
                <a:solidFill>
                  <a:schemeClr val="bg1"/>
                </a:solidFill>
              </a:rPr>
              <a:t>/</a:t>
            </a:r>
            <a:r>
              <a:rPr lang="en-US" b="1" dirty="0">
                <a:solidFill>
                  <a:schemeClr val="bg1"/>
                </a:solidFill>
              </a:rPr>
              <a:t>ঐ-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9810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77683" y="5398668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68394" y="1272750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6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5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ED352-7217-4DD2-384B-FAAB3F90F75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FF56D7-6E90-F740-EAEE-3B62AC05B8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Arrow: Left 2">
              <a:extLst>
                <a:ext uri="{FF2B5EF4-FFF2-40B4-BE49-F238E27FC236}">
                  <a16:creationId xmlns:a16="http://schemas.microsoft.com/office/drawing/2014/main" id="{2F170D39-38A6-3BD0-BE3B-45960F6A543C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FEB5D3-2A71-9810-2D9F-E3B89CD0BBEF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ঔ-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B5F793-BAA9-F01E-FB41-CCA8711183E3}"/>
              </a:ext>
            </a:extLst>
          </p:cNvPr>
          <p:cNvSpPr/>
          <p:nvPr/>
        </p:nvSpPr>
        <p:spPr>
          <a:xfrm>
            <a:off x="10904376" y="107978"/>
            <a:ext cx="1248989" cy="10895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ঔ-</a:t>
            </a:r>
            <a:r>
              <a:rPr lang="en-US" sz="2000" b="1" dirty="0" err="1">
                <a:solidFill>
                  <a:schemeClr val="bg1"/>
                </a:solidFill>
              </a:rPr>
              <a:t>কার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358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8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9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12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sentence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8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9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12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Megaquiz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806361-A917-EA87-0D93-ED4AB42B130E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E62FBD-804A-3B80-E289-D811E0F7B0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3BB4AF77-88AE-0263-6A46-FFF8652EB3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F6ECC2F-0EB4-28D0-4526-CBCC6A85C7FA}"/>
              </a:ext>
            </a:extLst>
          </p:cNvPr>
          <p:cNvSpPr/>
          <p:nvPr/>
        </p:nvSpPr>
        <p:spPr>
          <a:xfrm flipH="1">
            <a:off x="251129" y="5850221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5231ADC-0AF7-811C-11E2-DC2EE498DCE3}"/>
              </a:ext>
            </a:extLst>
          </p:cNvPr>
          <p:cNvSpPr/>
          <p:nvPr/>
        </p:nvSpPr>
        <p:spPr>
          <a:xfrm rot="10800000" flipH="1">
            <a:off x="415082" y="6032061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F7A117-8E50-8F6A-6A8B-86F88F299D49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ও-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35214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0691378" y="5531493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5347D9-7987-BCDB-4B2D-6429B5D0DC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62" r="3183"/>
          <a:stretch/>
        </p:blipFill>
        <p:spPr>
          <a:xfrm>
            <a:off x="8655259" y="1548021"/>
            <a:ext cx="1365818" cy="1728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BE0A83-A490-F03A-23A8-A6654923171F}"/>
              </a:ext>
            </a:extLst>
          </p:cNvPr>
          <p:cNvSpPr/>
          <p:nvPr/>
        </p:nvSpPr>
        <p:spPr>
          <a:xfrm>
            <a:off x="5150498" y="200856"/>
            <a:ext cx="1891004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ও-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r>
              <a:rPr lang="bn-IN" b="1" dirty="0">
                <a:solidFill>
                  <a:schemeClr val="bg1"/>
                </a:solidFill>
              </a:rPr>
              <a:t>/</a:t>
            </a:r>
            <a:r>
              <a:rPr lang="en-US" b="1" dirty="0">
                <a:solidFill>
                  <a:schemeClr val="bg1"/>
                </a:solidFill>
              </a:rPr>
              <a:t>ঔ-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2ACDB-D349-E4ED-136D-2AA1FB567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282" y="1560829"/>
            <a:ext cx="1431377" cy="1702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96290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8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9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sentence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8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9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Megaquiz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806361-A917-EA87-0D93-ED4AB42B130E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E62FBD-804A-3B80-E289-D811E0F7B0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3BB4AF77-88AE-0263-6A46-FFF8652EB3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4C2C57-B3BD-F95A-9952-2A62C8A9B31A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s-I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রেফ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6ECC2F-0EB4-28D0-4526-CBCC6A85C7FA}"/>
              </a:ext>
            </a:extLst>
          </p:cNvPr>
          <p:cNvSpPr/>
          <p:nvPr/>
        </p:nvSpPr>
        <p:spPr>
          <a:xfrm flipH="1">
            <a:off x="251129" y="5850221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5231ADC-0AF7-811C-11E2-DC2EE498DCE3}"/>
              </a:ext>
            </a:extLst>
          </p:cNvPr>
          <p:cNvSpPr/>
          <p:nvPr/>
        </p:nvSpPr>
        <p:spPr>
          <a:xfrm rot="10800000" flipH="1">
            <a:off x="415082" y="6032061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137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0691378" y="5531493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923D23-268B-377F-BC3B-83332CA5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273" y="1521247"/>
            <a:ext cx="1431377" cy="173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0359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7EEECD-46A3-2385-2DE3-BBDB58F47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7274" y="3601743"/>
            <a:ext cx="1431376" cy="173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E2B53B-F883-E6E8-A4BA-DA3F704FF5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908" y="1521247"/>
            <a:ext cx="1424368" cy="175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E6EB71-1A16-4E67-54CE-70386B38E197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আ-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5989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77683" y="5398668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68394" y="1272750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6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5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ED352-7217-4DD2-384B-FAAB3F90F75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FF56D7-6E90-F740-EAEE-3B62AC05B8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Arrow: Left 2">
              <a:extLst>
                <a:ext uri="{FF2B5EF4-FFF2-40B4-BE49-F238E27FC236}">
                  <a16:creationId xmlns:a16="http://schemas.microsoft.com/office/drawing/2014/main" id="{2F170D39-38A6-3BD0-BE3B-45960F6A543C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FEB5D3-2A71-9810-2D9F-E3B89CD0BBEF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ই-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09DEA5-75AB-DF44-B645-E4D0D11207E1}"/>
              </a:ext>
            </a:extLst>
          </p:cNvPr>
          <p:cNvSpPr/>
          <p:nvPr/>
        </p:nvSpPr>
        <p:spPr>
          <a:xfrm>
            <a:off x="10904376" y="68649"/>
            <a:ext cx="1248989" cy="10895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ঐ-</a:t>
            </a:r>
            <a:r>
              <a:rPr lang="en-US" sz="2000" b="1" dirty="0" err="1">
                <a:solidFill>
                  <a:schemeClr val="bg1"/>
                </a:solidFill>
              </a:rPr>
              <a:t>কার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4508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8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9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sentence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8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9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Megaquiz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806361-A917-EA87-0D93-ED4AB42B130E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E62FBD-804A-3B80-E289-D811E0F7B0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3BB4AF77-88AE-0263-6A46-FFF8652EB3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4C2C57-B3BD-F95A-9952-2A62C8A9B31A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ঈ-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6ECC2F-0EB4-28D0-4526-CBCC6A85C7FA}"/>
              </a:ext>
            </a:extLst>
          </p:cNvPr>
          <p:cNvSpPr/>
          <p:nvPr/>
        </p:nvSpPr>
        <p:spPr>
          <a:xfrm flipH="1">
            <a:off x="251129" y="5850221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5231ADC-0AF7-811C-11E2-DC2EE498DCE3}"/>
              </a:ext>
            </a:extLst>
          </p:cNvPr>
          <p:cNvSpPr/>
          <p:nvPr/>
        </p:nvSpPr>
        <p:spPr>
          <a:xfrm rot="10800000" flipH="1">
            <a:off x="415082" y="6032061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0533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0691378" y="5531493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BA6B69-22CB-B7FE-DA0B-B4FD0D7E3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7274" y="1551561"/>
            <a:ext cx="1431376" cy="172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F3AB2F-0FB2-52C8-B288-CBF889E2FA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25" r="4265"/>
          <a:stretch/>
        </p:blipFill>
        <p:spPr>
          <a:xfrm>
            <a:off x="1927274" y="3598514"/>
            <a:ext cx="1431374" cy="170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C250D8-E7D8-012E-AEE0-D16613F4921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483"/>
          <a:stretch/>
        </p:blipFill>
        <p:spPr>
          <a:xfrm>
            <a:off x="8655260" y="1551561"/>
            <a:ext cx="1424368" cy="172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B385EEB-9B88-0723-F8F7-FC7659928F49}"/>
              </a:ext>
            </a:extLst>
          </p:cNvPr>
          <p:cNvSpPr/>
          <p:nvPr/>
        </p:nvSpPr>
        <p:spPr>
          <a:xfrm>
            <a:off x="5150498" y="171359"/>
            <a:ext cx="1891004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ই-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r>
              <a:rPr lang="bn-IN" b="1" dirty="0">
                <a:solidFill>
                  <a:schemeClr val="bg1"/>
                </a:solidFill>
              </a:rPr>
              <a:t>/</a:t>
            </a:r>
            <a:r>
              <a:rPr lang="en-US" b="1" dirty="0">
                <a:solidFill>
                  <a:schemeClr val="bg1"/>
                </a:solidFill>
              </a:rPr>
              <a:t> ঈ-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38189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77683" y="5398668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68394" y="1272750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4" y="4469646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6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5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ED352-7217-4DD2-384B-FAAB3F90F75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FF56D7-6E90-F740-EAEE-3B62AC05B8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Arrow: Left 2">
              <a:extLst>
                <a:ext uri="{FF2B5EF4-FFF2-40B4-BE49-F238E27FC236}">
                  <a16:creationId xmlns:a16="http://schemas.microsoft.com/office/drawing/2014/main" id="{2F170D39-38A6-3BD0-BE3B-45960F6A543C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FEB5D3-2A71-9810-2D9F-E3B89CD0BBEF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উ-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B5F793-BAA9-F01E-FB41-CCA8711183E3}"/>
              </a:ext>
            </a:extLst>
          </p:cNvPr>
          <p:cNvSpPr/>
          <p:nvPr/>
        </p:nvSpPr>
        <p:spPr>
          <a:xfrm>
            <a:off x="10904376" y="107978"/>
            <a:ext cx="1248989" cy="10895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ঊ-</a:t>
            </a:r>
            <a:r>
              <a:rPr lang="en-US" sz="2000" b="1" dirty="0" err="1">
                <a:solidFill>
                  <a:schemeClr val="bg1"/>
                </a:solidFill>
              </a:rPr>
              <a:t>কার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9307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8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9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sentence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8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9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Megaquiz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806361-A917-EA87-0D93-ED4AB42B130E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E62FBD-804A-3B80-E289-D811E0F7B0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3BB4AF77-88AE-0263-6A46-FFF8652EB3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F6ECC2F-0EB4-28D0-4526-CBCC6A85C7FA}"/>
              </a:ext>
            </a:extLst>
          </p:cNvPr>
          <p:cNvSpPr/>
          <p:nvPr/>
        </p:nvSpPr>
        <p:spPr>
          <a:xfrm flipH="1">
            <a:off x="251129" y="5850221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5231ADC-0AF7-811C-11E2-DC2EE498DCE3}"/>
              </a:ext>
            </a:extLst>
          </p:cNvPr>
          <p:cNvSpPr/>
          <p:nvPr/>
        </p:nvSpPr>
        <p:spPr>
          <a:xfrm rot="10800000" flipH="1">
            <a:off x="415082" y="6032061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A5C29A-AE6D-791E-ADD8-F63979520153}"/>
              </a:ext>
            </a:extLst>
          </p:cNvPr>
          <p:cNvSpPr/>
          <p:nvPr/>
        </p:nvSpPr>
        <p:spPr>
          <a:xfrm>
            <a:off x="5206482" y="161527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ঊ-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2456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0691378" y="5531493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D09703-56C8-8B39-02D4-04C0566B80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45" r="-1"/>
          <a:stretch/>
        </p:blipFill>
        <p:spPr>
          <a:xfrm>
            <a:off x="8712908" y="1556399"/>
            <a:ext cx="1424368" cy="170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9EADC7-DE30-22F2-C264-884455F77176}"/>
              </a:ext>
            </a:extLst>
          </p:cNvPr>
          <p:cNvSpPr/>
          <p:nvPr/>
        </p:nvSpPr>
        <p:spPr>
          <a:xfrm>
            <a:off x="5150498" y="141863"/>
            <a:ext cx="1891004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উ-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r>
              <a:rPr lang="bn-IN" b="1" dirty="0">
                <a:solidFill>
                  <a:schemeClr val="bg1"/>
                </a:solidFill>
              </a:rPr>
              <a:t>/</a:t>
            </a:r>
            <a:r>
              <a:rPr lang="en-US" b="1" dirty="0">
                <a:solidFill>
                  <a:schemeClr val="bg1"/>
                </a:solidFill>
              </a:rPr>
              <a:t> ঊ-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B08E8-9434-3F4C-D5F9-F2C3C7C2CF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78" r="-1278"/>
          <a:stretch/>
        </p:blipFill>
        <p:spPr>
          <a:xfrm>
            <a:off x="1927274" y="1544785"/>
            <a:ext cx="1431374" cy="1731154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6507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7850</TotalTime>
  <Words>376</Words>
  <Application>Microsoft Office PowerPoint</Application>
  <PresentationFormat>Widescreen</PresentationFormat>
  <Paragraphs>139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79</cp:revision>
  <dcterms:created xsi:type="dcterms:W3CDTF">2020-07-21T12:20:19Z</dcterms:created>
  <dcterms:modified xsi:type="dcterms:W3CDTF">2024-03-24T00:43:20Z</dcterms:modified>
</cp:coreProperties>
</file>